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0"/>
  </p:notesMasterIdLst>
  <p:sldIdLst>
    <p:sldId id="256" r:id="rId2"/>
    <p:sldId id="257" r:id="rId3"/>
    <p:sldId id="264" r:id="rId4"/>
    <p:sldId id="271" r:id="rId5"/>
    <p:sldId id="272" r:id="rId6"/>
    <p:sldId id="273" r:id="rId7"/>
    <p:sldId id="268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8"/>
    <p:restoredTop sz="94718"/>
  </p:normalViewPr>
  <p:slideViewPr>
    <p:cSldViewPr snapToGrid="0" snapToObjects="1">
      <p:cViewPr>
        <p:scale>
          <a:sx n="75" d="100"/>
          <a:sy n="75" d="100"/>
        </p:scale>
        <p:origin x="24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EA7606-54F9-ED4F-8813-58B91002BDE5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0DD8DA8-9E11-2842-83B2-5EE886A9089E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6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10BF0A-7BFD-8643-920F-4328DC36C306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2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025ECC-5D69-0E4D-92C2-CC0C1835F6B6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0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10/27/22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11F03-53C6-459A-9236-D8EBAA505B0E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D0EC76F-0EEB-E446-8F5F-F5C63885B3BE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E8235F2-CB49-954E-A235-E43D4AEA4235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3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AD0842C-D8E5-2546-A099-AD4FDB30CE16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E85085A-6AA7-7F40-972F-395633CCEDFE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65A5B8E-DBE9-5D4A-88FA-38B16E4C04DD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5C5BB84-56F1-824A-8846-A7EAB9329E8F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AF794C-4BFA-D14E-BCCC-53A320C3D271}" type="datetime1">
              <a:rPr lang="en-US" smtClean="0"/>
              <a:t>10/27/22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8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4697649" cy="466494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000" dirty="0"/>
              <a:t>Seshan Brothers were on team Not the Droids You Are Looking For </a:t>
            </a:r>
          </a:p>
          <a:p>
            <a:pPr lvl="1"/>
            <a:r>
              <a:rPr lang="en-US" sz="2000" dirty="0"/>
              <a:t>Our research project for Trash Trek was a Global Innovation Award semi-finalist project (Top 20 out of 30,0000 teams).</a:t>
            </a:r>
          </a:p>
          <a:p>
            <a:pPr lvl="1"/>
            <a:r>
              <a:rPr lang="en-US" sz="2000" dirty="0"/>
              <a:t>Our research project in Nature’s Fury won Innovative Solution at the FIRST LEGO League International Open in Toronto.</a:t>
            </a:r>
          </a:p>
          <a:p>
            <a:pPr lvl="1"/>
            <a:r>
              <a:rPr lang="en-US" sz="2000" dirty="0"/>
              <a:t>Our research project for World Class was EV3Lessons.com which resulted in the site you are currently on! ;-)</a:t>
            </a:r>
          </a:p>
          <a:p>
            <a:pPr lvl="1"/>
            <a:r>
              <a:rPr lang="en-US" sz="2000" dirty="0"/>
              <a:t>We are the Champion’s award winners from World Festival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982E8D3-107C-4BA0-9901-6E043937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8" y="1928931"/>
            <a:ext cx="3369210" cy="33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Research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2" y="1505583"/>
            <a:ext cx="4445877" cy="48823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group research project related to the year’s theme</a:t>
            </a:r>
          </a:p>
          <a:p>
            <a:r>
              <a:rPr lang="en-US" dirty="0"/>
              <a:t>Research a real-world problem</a:t>
            </a:r>
          </a:p>
          <a:p>
            <a:r>
              <a:rPr lang="en-US" dirty="0"/>
              <a:t>Come up with an innovative solution</a:t>
            </a:r>
          </a:p>
          <a:p>
            <a:r>
              <a:rPr lang="en-US" dirty="0"/>
              <a:t>Iterate the idea and share your solution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17DFE3-4513-B89E-370A-7F6C3C2C5A1D}"/>
              </a:ext>
            </a:extLst>
          </p:cNvPr>
          <p:cNvSpPr txBox="1">
            <a:spLocks/>
          </p:cNvSpPr>
          <p:nvPr/>
        </p:nvSpPr>
        <p:spPr>
          <a:xfrm>
            <a:off x="5080986" y="1589403"/>
            <a:ext cx="3489958" cy="48823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Themes:</a:t>
            </a:r>
          </a:p>
          <a:p>
            <a:pPr lvl="1"/>
            <a:r>
              <a:rPr lang="en-US" dirty="0"/>
              <a:t>2011: Food Factor (food safety)</a:t>
            </a:r>
          </a:p>
          <a:p>
            <a:pPr lvl="1"/>
            <a:r>
              <a:rPr lang="en-US" dirty="0"/>
              <a:t>2012: Senior Solutions (senior citizens)</a:t>
            </a:r>
          </a:p>
          <a:p>
            <a:pPr lvl="1"/>
            <a:r>
              <a:rPr lang="en-US" dirty="0"/>
              <a:t>2013: Nature’s Fury (natural disasters)</a:t>
            </a:r>
          </a:p>
          <a:p>
            <a:pPr lvl="1"/>
            <a:r>
              <a:rPr lang="en-US" dirty="0"/>
              <a:t>2014: World Class (education)</a:t>
            </a:r>
          </a:p>
          <a:p>
            <a:pPr lvl="1"/>
            <a:r>
              <a:rPr lang="en-US" dirty="0"/>
              <a:t>2015: Trash Trek (garbage)</a:t>
            </a:r>
          </a:p>
          <a:p>
            <a:pPr lvl="1"/>
            <a:r>
              <a:rPr lang="en-US" dirty="0"/>
              <a:t>2016: Animal Allies (animals)</a:t>
            </a:r>
          </a:p>
          <a:p>
            <a:pPr lvl="1"/>
            <a:r>
              <a:rPr lang="en-US" dirty="0"/>
              <a:t>2017: Hydro Dynamics (water)</a:t>
            </a:r>
          </a:p>
          <a:p>
            <a:pPr lvl="1"/>
            <a:r>
              <a:rPr lang="en-US" dirty="0"/>
              <a:t>2018: INTO ORBIT (space)</a:t>
            </a:r>
          </a:p>
          <a:p>
            <a:pPr lvl="1"/>
            <a:r>
              <a:rPr lang="en-US" dirty="0"/>
              <a:t>2019: City Shapers (cities)</a:t>
            </a:r>
          </a:p>
          <a:p>
            <a:pPr lvl="1"/>
            <a:r>
              <a:rPr lang="en-US" dirty="0"/>
              <a:t>2020: </a:t>
            </a:r>
            <a:r>
              <a:rPr lang="en-US" dirty="0" err="1"/>
              <a:t>RePLAY</a:t>
            </a:r>
            <a:r>
              <a:rPr lang="en-US" dirty="0"/>
              <a:t>(exercise)</a:t>
            </a:r>
          </a:p>
          <a:p>
            <a:pPr lvl="1"/>
            <a:r>
              <a:rPr lang="en-US" dirty="0"/>
              <a:t>2021: Cargo Connect (transportation)</a:t>
            </a:r>
          </a:p>
          <a:p>
            <a:pPr lvl="1"/>
            <a:r>
              <a:rPr lang="en-US" dirty="0"/>
              <a:t>2022: SUPERPOWERED (energy)</a:t>
            </a:r>
          </a:p>
        </p:txBody>
      </p:sp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ThE</a:t>
            </a:r>
            <a:r>
              <a:rPr lang="en-US" dirty="0"/>
              <a:t> RUBRICS WILL GUIDE THE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874501" y="1497714"/>
            <a:ext cx="3558058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sz="1800" b="1" u="sng" dirty="0">
                <a:solidFill>
                  <a:schemeClr val="tx1"/>
                </a:solidFill>
              </a:rPr>
              <a:t>Identify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Identify a problem, do background research,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sz="1800" b="1" u="sng" dirty="0">
                <a:solidFill>
                  <a:schemeClr val="tx1"/>
                </a:solidFill>
              </a:rPr>
              <a:t>Design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/>
              <a:t>Think of different solutions, select one and come with a plan</a:t>
            </a:r>
          </a:p>
          <a:p>
            <a:pPr>
              <a:buFont typeface="Wingdings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u="sng" dirty="0">
                <a:solidFill>
                  <a:schemeClr val="tx1"/>
                </a:solidFill>
              </a:rPr>
              <a:t>Create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sz="1600" dirty="0"/>
              <a:t>Develop a solution including a prototype/model/drawing</a:t>
            </a:r>
          </a:p>
          <a:p>
            <a:pPr>
              <a:buFont typeface="Wingdings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u="sng" dirty="0">
                <a:solidFill>
                  <a:schemeClr val="tx1"/>
                </a:solidFill>
              </a:rPr>
              <a:t>Iterate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sz="1600" dirty="0"/>
              <a:t>Share the solution with others and improve the idea</a:t>
            </a:r>
          </a:p>
          <a:p>
            <a:pPr>
              <a:buFont typeface="Wingdings" pitchFamily="2" charset="2"/>
              <a:buChar char="§"/>
            </a:pP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u="sng" dirty="0">
                <a:solidFill>
                  <a:schemeClr val="tx1"/>
                </a:solidFill>
              </a:rPr>
              <a:t>Communicate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Create an effective presentation </a:t>
            </a:r>
            <a:r>
              <a:rPr lang="en-US" sz="1600" dirty="0"/>
              <a:t>for judges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2451F03-C21C-DAB0-6BE5-B7611B79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1" y="1702686"/>
            <a:ext cx="4597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EE20-3241-E42F-F095-F598E499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CHALLENGE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60808-E580-9A5A-1751-5F8BA130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1E613-BA67-B7A9-3598-412FF93A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074B9-8B30-BCF0-7D6E-006DFAA8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E7EA5-BD60-4C75-4176-E4445DD0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8" y="1336405"/>
            <a:ext cx="5961983" cy="12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65D7A08-CD13-2FB3-45DE-A70478EC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51" y="4199565"/>
            <a:ext cx="4156196" cy="230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B3EECA-3A1B-C5EE-F305-D39BE929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9"/>
          <a:stretch/>
        </p:blipFill>
        <p:spPr bwMode="auto">
          <a:xfrm>
            <a:off x="448091" y="2432705"/>
            <a:ext cx="3855685" cy="38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05D1B6-84CB-5693-E6F5-C2A71612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5"/>
          <a:stretch/>
        </p:blipFill>
        <p:spPr bwMode="auto">
          <a:xfrm>
            <a:off x="4081651" y="2473589"/>
            <a:ext cx="4041604" cy="18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28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3BD4-8AD4-9196-029D-8F02CA34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PROBLEM That is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5C0-FD61-23D3-B8C2-15095335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8122852" cy="4353215"/>
          </a:xfrm>
        </p:spPr>
        <p:txBody>
          <a:bodyPr/>
          <a:lstStyle/>
          <a:p>
            <a:r>
              <a:rPr lang="en-US" dirty="0"/>
              <a:t>Always think of a problem first</a:t>
            </a:r>
          </a:p>
          <a:p>
            <a:r>
              <a:rPr lang="en-US" dirty="0"/>
              <a:t>The problem can be as small or big as you want</a:t>
            </a:r>
          </a:p>
          <a:p>
            <a:r>
              <a:rPr lang="en-US" dirty="0"/>
              <a:t>Most students relate better to local problems that impact their lives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F5329-24EB-F0E6-22A4-10CB54EF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50EBA-04BD-45C2-F4B5-B29575E7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1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PROBLEMS FROM PAST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664942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2011: Food Factor (food safety)</a:t>
            </a:r>
          </a:p>
          <a:p>
            <a:pPr lvl="1"/>
            <a:r>
              <a:rPr lang="en-US" sz="1400" dirty="0"/>
              <a:t>Detecting spoilt milk</a:t>
            </a:r>
          </a:p>
          <a:p>
            <a:r>
              <a:rPr lang="en-US" sz="1600" b="1" dirty="0"/>
              <a:t>2012: Senior Solutions (senior citizens)</a:t>
            </a:r>
          </a:p>
          <a:p>
            <a:pPr lvl="1"/>
            <a:r>
              <a:rPr lang="en-US" sz="1400" dirty="0"/>
              <a:t>Helping seniors remember where they left their possessions</a:t>
            </a:r>
          </a:p>
          <a:p>
            <a:r>
              <a:rPr lang="en-US" sz="1600" b="1" dirty="0"/>
              <a:t>2013: Nature’s Fury (natural disasters)</a:t>
            </a:r>
          </a:p>
          <a:p>
            <a:pPr lvl="1"/>
            <a:r>
              <a:rPr lang="en-US" sz="1400" dirty="0"/>
              <a:t>An early-warning ash detection system for airplanes</a:t>
            </a:r>
          </a:p>
          <a:p>
            <a:r>
              <a:rPr lang="en-US" sz="1600" b="1" dirty="0"/>
              <a:t>2014:  World Class (education)</a:t>
            </a:r>
          </a:p>
          <a:p>
            <a:pPr lvl="1"/>
            <a:r>
              <a:rPr lang="en-US" sz="1400" dirty="0"/>
              <a:t>A better way to learn to program the EV3 (EV3Lessons.com)</a:t>
            </a:r>
          </a:p>
          <a:p>
            <a:r>
              <a:rPr lang="en-US" sz="1600" b="1" dirty="0"/>
              <a:t>2015:  Trash Trek (garbage)</a:t>
            </a:r>
          </a:p>
          <a:p>
            <a:pPr lvl="1"/>
            <a:r>
              <a:rPr lang="en-US" sz="1400" dirty="0"/>
              <a:t>A more efficient way to recycle batteries </a:t>
            </a:r>
          </a:p>
          <a:p>
            <a:r>
              <a:rPr lang="en-US" sz="1600" b="1" dirty="0"/>
              <a:t>2016:  Animal Allies (animals)</a:t>
            </a:r>
          </a:p>
          <a:p>
            <a:pPr lvl="1"/>
            <a:r>
              <a:rPr lang="en-US" sz="1400" dirty="0"/>
              <a:t>Bats getting killed by wind turbines</a:t>
            </a:r>
          </a:p>
          <a:p>
            <a:r>
              <a:rPr lang="en-US" sz="1600" b="1" dirty="0"/>
              <a:t>2017: Hydro Dynamics (water)</a:t>
            </a:r>
          </a:p>
          <a:p>
            <a:pPr lvl="1"/>
            <a:r>
              <a:rPr lang="en-US" sz="1400" dirty="0"/>
              <a:t>Detecting leaking pipes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224</TotalTime>
  <Words>485</Words>
  <Application>Microsoft Macintosh PowerPoint</Application>
  <PresentationFormat>On-screen Show (4:3)</PresentationFormat>
  <Paragraphs>76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Wingdings 2</vt:lpstr>
      <vt:lpstr>Dividend</vt:lpstr>
      <vt:lpstr>Research Project Overview</vt:lpstr>
      <vt:lpstr>About The AUTHOR</vt:lpstr>
      <vt:lpstr>What is the Research Project?</vt:lpstr>
      <vt:lpstr>ThE RUBRICS WILL GUIDE THE PROCESS</vt:lpstr>
      <vt:lpstr>START WITH THE CHALLENGE PROMPT</vt:lpstr>
      <vt:lpstr>PICK A PROBLEM That is meaningful</vt:lpstr>
      <vt:lpstr>SAMPLE PROBLEMS FROM PAST YEARS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Srinivasan Seshan</cp:lastModifiedBy>
  <cp:revision>27</cp:revision>
  <cp:lastPrinted>2018-09-02T15:49:53Z</cp:lastPrinted>
  <dcterms:created xsi:type="dcterms:W3CDTF">2017-08-13T17:46:18Z</dcterms:created>
  <dcterms:modified xsi:type="dcterms:W3CDTF">2022-10-27T21:58:42Z</dcterms:modified>
</cp:coreProperties>
</file>